
<file path=[Content_Types].xml><?xml version="1.0" encoding="utf-8"?>
<Types xmlns="http://schemas.openxmlformats.org/package/2006/content-types">
  <Default Extension="png" ContentType="image/png"/>
  <Default Extension="3gp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4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34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5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4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70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1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3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3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2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2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3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67AD5-3353-4741-801C-530FACFF830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11D37-0EF3-4F8E-91AC-FEAE3CF90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95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2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Chargaff’s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9900"/>
                </a:solidFill>
              </a:rPr>
              <a:t>Base pairing</a:t>
            </a:r>
            <a:r>
              <a:rPr lang="en-US" dirty="0" smtClean="0"/>
              <a:t>: the nitrogen bases  can only bond between specific pairs</a:t>
            </a:r>
          </a:p>
          <a:p>
            <a:endParaRPr lang="en-US" dirty="0"/>
          </a:p>
          <a:p>
            <a:r>
              <a:rPr lang="en-US" dirty="0" smtClean="0"/>
              <a:t>Adenine – Thymine       A=T</a:t>
            </a:r>
          </a:p>
          <a:p>
            <a:r>
              <a:rPr lang="en-US" dirty="0" smtClean="0"/>
              <a:t>Cytosine – Guanine       C=G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05200"/>
            <a:ext cx="25527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NA Structure and Function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09600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6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Griffith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u="sng" dirty="0" smtClean="0">
                <a:solidFill>
                  <a:srgbClr val="FF9900"/>
                </a:solidFill>
              </a:rPr>
              <a:t>Transformation</a:t>
            </a:r>
            <a:r>
              <a:rPr lang="en-US" dirty="0" smtClean="0"/>
              <a:t> – one strain changes into another (</a:t>
            </a:r>
            <a:r>
              <a:rPr lang="en-US" sz="2800" dirty="0" smtClean="0"/>
              <a:t>DNA was transferred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467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0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Through many scientists and many studies….we now know DNA is what carries the info from one generation to the next. </a:t>
            </a:r>
          </a:p>
          <a:p>
            <a:r>
              <a:rPr lang="en-US" dirty="0" smtClean="0"/>
              <a:t>We now know that DNA is a </a:t>
            </a:r>
            <a:r>
              <a:rPr lang="en-US" u="sng" dirty="0" smtClean="0"/>
              <a:t>double helix </a:t>
            </a:r>
            <a:r>
              <a:rPr lang="en-US" dirty="0" smtClean="0"/>
              <a:t>composed of </a:t>
            </a:r>
            <a:r>
              <a:rPr lang="en-US" u="sng" dirty="0" smtClean="0"/>
              <a:t>nucleotide monomers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9900"/>
                </a:solidFill>
              </a:rPr>
              <a:t>nucleotides</a:t>
            </a:r>
            <a:endParaRPr lang="en-US" b="1" u="sng" dirty="0">
              <a:solidFill>
                <a:srgbClr val="FF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All DNA nucleotides are made of 3 parts: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5 carbon sugar- </a:t>
            </a:r>
            <a:r>
              <a:rPr lang="en-US" b="1" u="sng" dirty="0" smtClean="0">
                <a:solidFill>
                  <a:srgbClr val="FF9900"/>
                </a:solidFill>
              </a:rPr>
              <a:t>deoxyribose </a:t>
            </a:r>
            <a:endParaRPr lang="en-US" b="1" u="sng" dirty="0">
              <a:solidFill>
                <a:srgbClr val="FF9900"/>
              </a:solidFill>
            </a:endParaRPr>
          </a:p>
          <a:p>
            <a:r>
              <a:rPr lang="en-US" dirty="0" smtClean="0"/>
              <a:t>Phosphate group</a:t>
            </a:r>
          </a:p>
          <a:p>
            <a:r>
              <a:rPr lang="en-US" dirty="0" smtClean="0"/>
              <a:t>Nitrogen containing base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43" y="4495800"/>
            <a:ext cx="28575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99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4 different bases grouped into 2 types:</a:t>
            </a:r>
            <a:endParaRPr lang="en-US" dirty="0"/>
          </a:p>
          <a:p>
            <a:r>
              <a:rPr lang="en-US" b="1" u="sng" dirty="0" smtClean="0">
                <a:solidFill>
                  <a:srgbClr val="FF9900"/>
                </a:solidFill>
              </a:rPr>
              <a:t>Purines</a:t>
            </a:r>
            <a:r>
              <a:rPr lang="en-US" dirty="0" smtClean="0"/>
              <a:t> – adenine  (A) and guanine  (G)</a:t>
            </a:r>
          </a:p>
          <a:p>
            <a:endParaRPr lang="en-US" dirty="0"/>
          </a:p>
          <a:p>
            <a:r>
              <a:rPr lang="en-US" b="1" u="sng" dirty="0" smtClean="0">
                <a:solidFill>
                  <a:srgbClr val="FF9900"/>
                </a:solidFill>
              </a:rPr>
              <a:t>Pyrimidine</a:t>
            </a:r>
            <a:r>
              <a:rPr lang="en-US" dirty="0" smtClean="0"/>
              <a:t>  -thymine  (T) and cytosine  (C)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87128"/>
            <a:ext cx="35242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1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Watson and Crick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Discovered DNA consists of 2 strands of nucleotides, twisted around each other= </a:t>
            </a:r>
            <a:r>
              <a:rPr lang="en-US" b="1" u="sng" dirty="0" smtClean="0">
                <a:solidFill>
                  <a:srgbClr val="FF9900"/>
                </a:solidFill>
              </a:rPr>
              <a:t>double helix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09" y="32004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1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sides of the ladder are the sugar and phosphates</a:t>
            </a:r>
          </a:p>
          <a:p>
            <a:r>
              <a:rPr lang="en-US" dirty="0" smtClean="0"/>
              <a:t>The rungs are the nitrogen bases bonded together</a:t>
            </a:r>
          </a:p>
          <a:p>
            <a:r>
              <a:rPr lang="en-US" dirty="0" smtClean="0"/>
              <a:t>The bases attach to the sugar (not the phosphate)</a:t>
            </a:r>
          </a:p>
          <a:p>
            <a:r>
              <a:rPr lang="en-US" dirty="0"/>
              <a:t>Hydrogen bonds between the bases on </a:t>
            </a:r>
            <a:r>
              <a:rPr lang="en-US" dirty="0" smtClean="0"/>
              <a:t>each side </a:t>
            </a:r>
            <a:r>
              <a:rPr lang="en-US" dirty="0"/>
              <a:t>hold the 2 strands together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553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8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192</Words>
  <Application>Microsoft Office PowerPoint</Application>
  <PresentationFormat>On-screen Show (4:3)</PresentationFormat>
  <Paragraphs>39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DNA</vt:lpstr>
      <vt:lpstr>PowerPoint Presentation</vt:lpstr>
      <vt:lpstr>Griffith</vt:lpstr>
      <vt:lpstr>DNA</vt:lpstr>
      <vt:lpstr>nucleotides</vt:lpstr>
      <vt:lpstr>Nitrogen base</vt:lpstr>
      <vt:lpstr>Watson and Crick</vt:lpstr>
      <vt:lpstr>DNA structure</vt:lpstr>
      <vt:lpstr>PowerPoint Presentation</vt:lpstr>
      <vt:lpstr>Chargaff’s rules</vt:lpstr>
    </vt:vector>
  </TitlesOfParts>
  <Company>Hazleton Area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</dc:title>
  <dc:creator>User</dc:creator>
  <cp:lastModifiedBy>User</cp:lastModifiedBy>
  <cp:revision>16</cp:revision>
  <dcterms:created xsi:type="dcterms:W3CDTF">2014-05-27T12:56:14Z</dcterms:created>
  <dcterms:modified xsi:type="dcterms:W3CDTF">2016-04-14T19:16:57Z</dcterms:modified>
</cp:coreProperties>
</file>